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6"/>
  </p:notesMasterIdLst>
  <p:sldIdLst>
    <p:sldId id="256" r:id="rId2"/>
    <p:sldId id="257" r:id="rId3"/>
    <p:sldId id="311" r:id="rId4"/>
    <p:sldId id="312" r:id="rId5"/>
  </p:sldIdLst>
  <p:sldSz cx="9144000" cy="5143500" type="screen16x9"/>
  <p:notesSz cx="6858000" cy="9144000"/>
  <p:embeddedFontLst>
    <p:embeddedFont>
      <p:font typeface="Lexend" panose="020B0604020202020204" charset="0"/>
      <p:regular r:id="rId7"/>
      <p:bold r:id="rId8"/>
    </p:embeddedFont>
    <p:embeddedFont>
      <p:font typeface="Montserrat" panose="00000500000000000000" pitchFamily="2" charset="0"/>
      <p:regular r:id="rId9"/>
      <p:bold r:id="rId10"/>
      <p:italic r:id="rId11"/>
      <p:boldItalic r:id="rId12"/>
    </p:embeddedFont>
    <p:embeddedFont>
      <p:font typeface="Montserrat ExtraBold" panose="00000900000000000000" pitchFamily="2" charset="0"/>
      <p:bold r:id="rId13"/>
      <p:boldItalic r:id="rId14"/>
    </p:embeddedFont>
    <p:embeddedFont>
      <p:font typeface="Nunito Light" pitchFamily="2" charset="0"/>
      <p:regular r:id="rId15"/>
      <p:italic r:id="rId16"/>
    </p:embeddedFont>
    <p:embeddedFont>
      <p:font typeface="Peyda(FaNum)" pitchFamily="2" charset="-78"/>
      <p:regular r:id="rId17"/>
      <p:bold r:id="rId18"/>
    </p:embeddedFont>
    <p:embeddedFont>
      <p:font typeface="Peyda(FaNum) ExtraBold" pitchFamily="2" charset="-7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8AE0EC8-492A-4D8B-AF81-BA9C2BA7E049}">
  <a:tblStyle styleId="{D8AE0EC8-492A-4D8B-AF81-BA9C2BA7E04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C67B4E6-46F3-4143-AD23-B82CA432CD7C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6" y="120"/>
      </p:cViewPr>
      <p:guideLst>
        <p:guide orient="horz" pos="56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23" Type="http://schemas.openxmlformats.org/officeDocument/2006/relationships/tableStyles" Target="tableStyles.xml"/><Relationship Id="rId10" Type="http://schemas.openxmlformats.org/officeDocument/2006/relationships/font" Target="fonts/font4.fntdata"/><Relationship Id="rId19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" name="Google Shape;1423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4" name="Google Shape;1424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Google Shape;1429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0" name="Google Shape;1430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8">
          <a:extLst>
            <a:ext uri="{FF2B5EF4-FFF2-40B4-BE49-F238E27FC236}">
              <a16:creationId xmlns:a16="http://schemas.microsoft.com/office/drawing/2014/main" id="{1AEF80A7-D9A9-5D2A-85FF-4CBC7BDF4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Google Shape;1429;gd431007ba2_0_208:notes">
            <a:extLst>
              <a:ext uri="{FF2B5EF4-FFF2-40B4-BE49-F238E27FC236}">
                <a16:creationId xmlns:a16="http://schemas.microsoft.com/office/drawing/2014/main" id="{179FF0E9-A5B8-A3E4-1682-51A026CD04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0" name="Google Shape;1430;gd431007ba2_0_208:notes">
            <a:extLst>
              <a:ext uri="{FF2B5EF4-FFF2-40B4-BE49-F238E27FC236}">
                <a16:creationId xmlns:a16="http://schemas.microsoft.com/office/drawing/2014/main" id="{18A2D620-8640-2DEB-ABCA-17357F7F09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2320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8">
          <a:extLst>
            <a:ext uri="{FF2B5EF4-FFF2-40B4-BE49-F238E27FC236}">
              <a16:creationId xmlns:a16="http://schemas.microsoft.com/office/drawing/2014/main" id="{CC5440A6-D004-3AAF-1E37-D47D3E5C0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Google Shape;1429;gd431007ba2_0_208:notes">
            <a:extLst>
              <a:ext uri="{FF2B5EF4-FFF2-40B4-BE49-F238E27FC236}">
                <a16:creationId xmlns:a16="http://schemas.microsoft.com/office/drawing/2014/main" id="{BFE72DA1-79F0-4817-8A01-BC4E9EBE87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0" name="Google Shape;1430;gd431007ba2_0_208:notes">
            <a:extLst>
              <a:ext uri="{FF2B5EF4-FFF2-40B4-BE49-F238E27FC236}">
                <a16:creationId xmlns:a16="http://schemas.microsoft.com/office/drawing/2014/main" id="{EA4B712D-8118-0AD7-87D7-38D86A9822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2537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1594487"/>
            <a:ext cx="7717500" cy="141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000"/>
              <a:buFont typeface="Montserrat ExtraBold"/>
              <a:buNone/>
              <a:defRPr sz="5000"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7500"/>
              <a:buFont typeface="Montserrat ExtraBold"/>
              <a:buNone/>
              <a:defRPr sz="7500" b="0">
                <a:solidFill>
                  <a:srgbClr val="191919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7500"/>
              <a:buFont typeface="Montserrat ExtraBold"/>
              <a:buNone/>
              <a:defRPr sz="7500" b="0">
                <a:solidFill>
                  <a:srgbClr val="191919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7500"/>
              <a:buFont typeface="Montserrat ExtraBold"/>
              <a:buNone/>
              <a:defRPr sz="7500" b="0">
                <a:solidFill>
                  <a:srgbClr val="191919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7500"/>
              <a:buFont typeface="Montserrat ExtraBold"/>
              <a:buNone/>
              <a:defRPr sz="7500" b="0">
                <a:solidFill>
                  <a:srgbClr val="191919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7500"/>
              <a:buFont typeface="Montserrat ExtraBold"/>
              <a:buNone/>
              <a:defRPr sz="7500" b="0">
                <a:solidFill>
                  <a:srgbClr val="191919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7500"/>
              <a:buFont typeface="Montserrat ExtraBold"/>
              <a:buNone/>
              <a:defRPr sz="7500" b="0">
                <a:solidFill>
                  <a:srgbClr val="191919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7500"/>
              <a:buFont typeface="Montserrat ExtraBold"/>
              <a:buNone/>
              <a:defRPr sz="7500" b="0">
                <a:solidFill>
                  <a:srgbClr val="191919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7500"/>
              <a:buFont typeface="Montserrat ExtraBold"/>
              <a:buNone/>
              <a:defRPr sz="7500" b="0">
                <a:solidFill>
                  <a:srgbClr val="191919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150" y="3025825"/>
            <a:ext cx="7717500" cy="3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25"/>
            <a:ext cx="9144000" cy="5148225"/>
            <a:chOff x="0" y="-25"/>
            <a:chExt cx="9144000" cy="5148225"/>
          </a:xfrm>
        </p:grpSpPr>
        <p:sp>
          <p:nvSpPr>
            <p:cNvPr id="12" name="Google Shape;12;p2"/>
            <p:cNvSpPr/>
            <p:nvPr/>
          </p:nvSpPr>
          <p:spPr>
            <a:xfrm rot="10800000">
              <a:off x="6341700" y="-25"/>
              <a:ext cx="2802300" cy="544200"/>
            </a:xfrm>
            <a:prstGeom prst="round1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0" y="4604000"/>
              <a:ext cx="2802300" cy="544200"/>
            </a:xfrm>
            <a:prstGeom prst="round1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0" y="-1950"/>
            <a:ext cx="9157000" cy="5154000"/>
            <a:chOff x="0" y="-1950"/>
            <a:chExt cx="9157000" cy="5154000"/>
          </a:xfrm>
        </p:grpSpPr>
        <p:cxnSp>
          <p:nvCxnSpPr>
            <p:cNvPr id="15" name="Google Shape;15;p2"/>
            <p:cNvCxnSpPr/>
            <p:nvPr/>
          </p:nvCxnSpPr>
          <p:spPr>
            <a:xfrm rot="10800000">
              <a:off x="3062200" y="4908900"/>
              <a:ext cx="60948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2"/>
            <p:cNvCxnSpPr/>
            <p:nvPr/>
          </p:nvCxnSpPr>
          <p:spPr>
            <a:xfrm rot="10800000">
              <a:off x="0" y="272075"/>
              <a:ext cx="60948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2"/>
            <p:cNvCxnSpPr/>
            <p:nvPr/>
          </p:nvCxnSpPr>
          <p:spPr>
            <a:xfrm rot="10800000">
              <a:off x="272075" y="-1950"/>
              <a:ext cx="0" cy="5154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8" name="Google Shape;18;p2"/>
          <p:cNvGrpSpPr/>
          <p:nvPr/>
        </p:nvGrpSpPr>
        <p:grpSpPr>
          <a:xfrm>
            <a:off x="459420" y="463852"/>
            <a:ext cx="8161570" cy="4214485"/>
            <a:chOff x="459420" y="463852"/>
            <a:chExt cx="8161570" cy="4214485"/>
          </a:xfrm>
        </p:grpSpPr>
        <p:grpSp>
          <p:nvGrpSpPr>
            <p:cNvPr id="19" name="Google Shape;19;p2"/>
            <p:cNvGrpSpPr/>
            <p:nvPr/>
          </p:nvGrpSpPr>
          <p:grpSpPr>
            <a:xfrm>
              <a:off x="459420" y="4354252"/>
              <a:ext cx="659820" cy="324085"/>
              <a:chOff x="754400" y="596000"/>
              <a:chExt cx="781500" cy="383850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7544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740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9936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1132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2328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13524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14720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7544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40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9936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11132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12328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13524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14720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7544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8740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9936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11132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12328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13524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14720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7544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8740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9936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11132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12328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13524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14720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" name="Google Shape;48;p2"/>
            <p:cNvGrpSpPr/>
            <p:nvPr/>
          </p:nvGrpSpPr>
          <p:grpSpPr>
            <a:xfrm>
              <a:off x="7961170" y="463852"/>
              <a:ext cx="659820" cy="324085"/>
              <a:chOff x="754400" y="596000"/>
              <a:chExt cx="781500" cy="383850"/>
            </a:xfrm>
          </p:grpSpPr>
          <p:sp>
            <p:nvSpPr>
              <p:cNvPr id="49" name="Google Shape;49;p2"/>
              <p:cNvSpPr/>
              <p:nvPr/>
            </p:nvSpPr>
            <p:spPr>
              <a:xfrm>
                <a:off x="7544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8740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9936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11132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12328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13524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14720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7544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8740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9936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11132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12328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13524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14720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7544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8740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9936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11132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12328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13524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14720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7544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8740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9936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11132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12328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13524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14720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7" name="Google Shape;77;p2"/>
          <p:cNvGrpSpPr/>
          <p:nvPr/>
        </p:nvGrpSpPr>
        <p:grpSpPr>
          <a:xfrm>
            <a:off x="538025" y="96875"/>
            <a:ext cx="9400275" cy="4507134"/>
            <a:chOff x="538025" y="96875"/>
            <a:chExt cx="9400275" cy="4507134"/>
          </a:xfrm>
        </p:grpSpPr>
        <p:sp>
          <p:nvSpPr>
            <p:cNvPr id="78" name="Google Shape;78;p2"/>
            <p:cNvSpPr/>
            <p:nvPr/>
          </p:nvSpPr>
          <p:spPr>
            <a:xfrm>
              <a:off x="538025" y="96875"/>
              <a:ext cx="350400" cy="350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8347700" y="3013409"/>
              <a:ext cx="1590600" cy="1590600"/>
            </a:xfrm>
            <a:prstGeom prst="pie">
              <a:avLst>
                <a:gd name="adj1" fmla="val 5411027"/>
                <a:gd name="adj2" fmla="val 1620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4"/>
          <p:cNvSpPr txBox="1">
            <a:spLocks noGrp="1"/>
          </p:cNvSpPr>
          <p:nvPr>
            <p:ph type="body" idx="1"/>
          </p:nvPr>
        </p:nvSpPr>
        <p:spPr>
          <a:xfrm>
            <a:off x="720000" y="1063351"/>
            <a:ext cx="7704000" cy="32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1pPr>
            <a:lvl2pPr marL="91440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2pPr>
            <a:lvl3pPr marL="137160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3pPr>
            <a:lvl4pPr marL="182880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4pPr>
            <a:lvl5pPr marL="228600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5pPr>
            <a:lvl6pPr marL="274320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6pPr>
            <a:lvl7pPr marL="320040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●"/>
              <a:defRPr/>
            </a:lvl7pPr>
            <a:lvl8pPr marL="365760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○"/>
              <a:defRPr/>
            </a:lvl8pPr>
            <a:lvl9pPr marL="411480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153" name="Google Shape;153;p4"/>
          <p:cNvSpPr/>
          <p:nvPr/>
        </p:nvSpPr>
        <p:spPr>
          <a:xfrm rot="-5400000">
            <a:off x="459425" y="-488871"/>
            <a:ext cx="964800" cy="964800"/>
          </a:xfrm>
          <a:prstGeom prst="pie">
            <a:avLst>
              <a:gd name="adj1" fmla="val 5411027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4" name="Google Shape;154;p4"/>
          <p:cNvGrpSpPr/>
          <p:nvPr/>
        </p:nvGrpSpPr>
        <p:grpSpPr>
          <a:xfrm>
            <a:off x="272075" y="-1950"/>
            <a:ext cx="8884925" cy="5154000"/>
            <a:chOff x="272075" y="-1950"/>
            <a:chExt cx="8884925" cy="5154000"/>
          </a:xfrm>
        </p:grpSpPr>
        <p:cxnSp>
          <p:nvCxnSpPr>
            <p:cNvPr id="155" name="Google Shape;155;p4"/>
            <p:cNvCxnSpPr/>
            <p:nvPr/>
          </p:nvCxnSpPr>
          <p:spPr>
            <a:xfrm rot="10800000">
              <a:off x="3062200" y="4908900"/>
              <a:ext cx="60948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6" name="Google Shape;156;p4"/>
            <p:cNvCxnSpPr/>
            <p:nvPr/>
          </p:nvCxnSpPr>
          <p:spPr>
            <a:xfrm rot="10800000">
              <a:off x="272075" y="-1950"/>
              <a:ext cx="0" cy="5154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57" name="Google Shape;157;p4"/>
          <p:cNvSpPr/>
          <p:nvPr/>
        </p:nvSpPr>
        <p:spPr>
          <a:xfrm rot="-5400000" flipH="1">
            <a:off x="7031500" y="1698750"/>
            <a:ext cx="3810600" cy="413100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4" name="Google Shape;1314;p28"/>
          <p:cNvGrpSpPr/>
          <p:nvPr/>
        </p:nvGrpSpPr>
        <p:grpSpPr>
          <a:xfrm>
            <a:off x="259075" y="4375"/>
            <a:ext cx="8884925" cy="5154000"/>
            <a:chOff x="272075" y="-1950"/>
            <a:chExt cx="8884925" cy="5154000"/>
          </a:xfrm>
        </p:grpSpPr>
        <p:cxnSp>
          <p:nvCxnSpPr>
            <p:cNvPr id="1315" name="Google Shape;1315;p28"/>
            <p:cNvCxnSpPr/>
            <p:nvPr/>
          </p:nvCxnSpPr>
          <p:spPr>
            <a:xfrm rot="10800000">
              <a:off x="3062200" y="4908900"/>
              <a:ext cx="60948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16" name="Google Shape;1316;p28"/>
            <p:cNvCxnSpPr/>
            <p:nvPr/>
          </p:nvCxnSpPr>
          <p:spPr>
            <a:xfrm rot="10800000">
              <a:off x="272075" y="-1950"/>
              <a:ext cx="0" cy="5154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17" name="Google Shape;1317;p28"/>
          <p:cNvGrpSpPr/>
          <p:nvPr/>
        </p:nvGrpSpPr>
        <p:grpSpPr>
          <a:xfrm flipH="1">
            <a:off x="0" y="-25"/>
            <a:ext cx="9144000" cy="3810625"/>
            <a:chOff x="0" y="-25"/>
            <a:chExt cx="9144000" cy="3810625"/>
          </a:xfrm>
        </p:grpSpPr>
        <p:sp>
          <p:nvSpPr>
            <p:cNvPr id="1318" name="Google Shape;1318;p28"/>
            <p:cNvSpPr/>
            <p:nvPr/>
          </p:nvSpPr>
          <p:spPr>
            <a:xfrm rot="10800000">
              <a:off x="6341700" y="-25"/>
              <a:ext cx="2802300" cy="544200"/>
            </a:xfrm>
            <a:prstGeom prst="round1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28"/>
            <p:cNvSpPr/>
            <p:nvPr/>
          </p:nvSpPr>
          <p:spPr>
            <a:xfrm rot="5400000">
              <a:off x="-1698750" y="1698750"/>
              <a:ext cx="3810600" cy="413100"/>
            </a:xfrm>
            <a:prstGeom prst="round1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20" name="Google Shape;1320;p28"/>
          <p:cNvSpPr/>
          <p:nvPr/>
        </p:nvSpPr>
        <p:spPr>
          <a:xfrm rot="-5400000">
            <a:off x="3504100" y="-666426"/>
            <a:ext cx="1312800" cy="1312800"/>
          </a:xfrm>
          <a:prstGeom prst="pie">
            <a:avLst>
              <a:gd name="adj1" fmla="val 5411027"/>
              <a:gd name="adj2" fmla="val 1620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21" name="Google Shape;1321;p28"/>
          <p:cNvGrpSpPr/>
          <p:nvPr/>
        </p:nvGrpSpPr>
        <p:grpSpPr>
          <a:xfrm>
            <a:off x="446420" y="377465"/>
            <a:ext cx="8491295" cy="4034260"/>
            <a:chOff x="446420" y="377465"/>
            <a:chExt cx="8491295" cy="4034260"/>
          </a:xfrm>
        </p:grpSpPr>
        <p:grpSp>
          <p:nvGrpSpPr>
            <p:cNvPr id="1322" name="Google Shape;1322;p28"/>
            <p:cNvGrpSpPr/>
            <p:nvPr/>
          </p:nvGrpSpPr>
          <p:grpSpPr>
            <a:xfrm>
              <a:off x="446420" y="377465"/>
              <a:ext cx="659820" cy="324085"/>
              <a:chOff x="754400" y="596000"/>
              <a:chExt cx="781500" cy="383850"/>
            </a:xfrm>
          </p:grpSpPr>
          <p:sp>
            <p:nvSpPr>
              <p:cNvPr id="1323" name="Google Shape;1323;p28"/>
              <p:cNvSpPr/>
              <p:nvPr/>
            </p:nvSpPr>
            <p:spPr>
              <a:xfrm>
                <a:off x="7544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4" name="Google Shape;1324;p28"/>
              <p:cNvSpPr/>
              <p:nvPr/>
            </p:nvSpPr>
            <p:spPr>
              <a:xfrm>
                <a:off x="8740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5" name="Google Shape;1325;p28"/>
              <p:cNvSpPr/>
              <p:nvPr/>
            </p:nvSpPr>
            <p:spPr>
              <a:xfrm>
                <a:off x="9936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6" name="Google Shape;1326;p28"/>
              <p:cNvSpPr/>
              <p:nvPr/>
            </p:nvSpPr>
            <p:spPr>
              <a:xfrm>
                <a:off x="11132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7" name="Google Shape;1327;p28"/>
              <p:cNvSpPr/>
              <p:nvPr/>
            </p:nvSpPr>
            <p:spPr>
              <a:xfrm>
                <a:off x="12328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8" name="Google Shape;1328;p28"/>
              <p:cNvSpPr/>
              <p:nvPr/>
            </p:nvSpPr>
            <p:spPr>
              <a:xfrm>
                <a:off x="13524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9" name="Google Shape;1329;p28"/>
              <p:cNvSpPr/>
              <p:nvPr/>
            </p:nvSpPr>
            <p:spPr>
              <a:xfrm>
                <a:off x="14720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0" name="Google Shape;1330;p28"/>
              <p:cNvSpPr/>
              <p:nvPr/>
            </p:nvSpPr>
            <p:spPr>
              <a:xfrm>
                <a:off x="7544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1" name="Google Shape;1331;p28"/>
              <p:cNvSpPr/>
              <p:nvPr/>
            </p:nvSpPr>
            <p:spPr>
              <a:xfrm>
                <a:off x="8740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2" name="Google Shape;1332;p28"/>
              <p:cNvSpPr/>
              <p:nvPr/>
            </p:nvSpPr>
            <p:spPr>
              <a:xfrm>
                <a:off x="9936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3" name="Google Shape;1333;p28"/>
              <p:cNvSpPr/>
              <p:nvPr/>
            </p:nvSpPr>
            <p:spPr>
              <a:xfrm>
                <a:off x="11132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4" name="Google Shape;1334;p28"/>
              <p:cNvSpPr/>
              <p:nvPr/>
            </p:nvSpPr>
            <p:spPr>
              <a:xfrm>
                <a:off x="12328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5" name="Google Shape;1335;p28"/>
              <p:cNvSpPr/>
              <p:nvPr/>
            </p:nvSpPr>
            <p:spPr>
              <a:xfrm>
                <a:off x="13524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6" name="Google Shape;1336;p28"/>
              <p:cNvSpPr/>
              <p:nvPr/>
            </p:nvSpPr>
            <p:spPr>
              <a:xfrm>
                <a:off x="14720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7" name="Google Shape;1337;p28"/>
              <p:cNvSpPr/>
              <p:nvPr/>
            </p:nvSpPr>
            <p:spPr>
              <a:xfrm>
                <a:off x="7544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8" name="Google Shape;1338;p28"/>
              <p:cNvSpPr/>
              <p:nvPr/>
            </p:nvSpPr>
            <p:spPr>
              <a:xfrm>
                <a:off x="8740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9" name="Google Shape;1339;p28"/>
              <p:cNvSpPr/>
              <p:nvPr/>
            </p:nvSpPr>
            <p:spPr>
              <a:xfrm>
                <a:off x="9936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0" name="Google Shape;1340;p28"/>
              <p:cNvSpPr/>
              <p:nvPr/>
            </p:nvSpPr>
            <p:spPr>
              <a:xfrm>
                <a:off x="11132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1" name="Google Shape;1341;p28"/>
              <p:cNvSpPr/>
              <p:nvPr/>
            </p:nvSpPr>
            <p:spPr>
              <a:xfrm>
                <a:off x="12328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2" name="Google Shape;1342;p28"/>
              <p:cNvSpPr/>
              <p:nvPr/>
            </p:nvSpPr>
            <p:spPr>
              <a:xfrm>
                <a:off x="13524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3" name="Google Shape;1343;p28"/>
              <p:cNvSpPr/>
              <p:nvPr/>
            </p:nvSpPr>
            <p:spPr>
              <a:xfrm>
                <a:off x="14720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4" name="Google Shape;1344;p28"/>
              <p:cNvSpPr/>
              <p:nvPr/>
            </p:nvSpPr>
            <p:spPr>
              <a:xfrm>
                <a:off x="7544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5" name="Google Shape;1345;p28"/>
              <p:cNvSpPr/>
              <p:nvPr/>
            </p:nvSpPr>
            <p:spPr>
              <a:xfrm>
                <a:off x="8740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6" name="Google Shape;1346;p28"/>
              <p:cNvSpPr/>
              <p:nvPr/>
            </p:nvSpPr>
            <p:spPr>
              <a:xfrm>
                <a:off x="9936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7" name="Google Shape;1347;p28"/>
              <p:cNvSpPr/>
              <p:nvPr/>
            </p:nvSpPr>
            <p:spPr>
              <a:xfrm>
                <a:off x="11132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8" name="Google Shape;1348;p28"/>
              <p:cNvSpPr/>
              <p:nvPr/>
            </p:nvSpPr>
            <p:spPr>
              <a:xfrm>
                <a:off x="12328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9" name="Google Shape;1349;p28"/>
              <p:cNvSpPr/>
              <p:nvPr/>
            </p:nvSpPr>
            <p:spPr>
              <a:xfrm>
                <a:off x="13524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0" name="Google Shape;1350;p28"/>
              <p:cNvSpPr/>
              <p:nvPr/>
            </p:nvSpPr>
            <p:spPr>
              <a:xfrm>
                <a:off x="14720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51" name="Google Shape;1351;p28"/>
            <p:cNvGrpSpPr/>
            <p:nvPr/>
          </p:nvGrpSpPr>
          <p:grpSpPr>
            <a:xfrm>
              <a:off x="8277895" y="4087640"/>
              <a:ext cx="659820" cy="324085"/>
              <a:chOff x="754400" y="596000"/>
              <a:chExt cx="781500" cy="383850"/>
            </a:xfrm>
          </p:grpSpPr>
          <p:sp>
            <p:nvSpPr>
              <p:cNvPr id="1352" name="Google Shape;1352;p28"/>
              <p:cNvSpPr/>
              <p:nvPr/>
            </p:nvSpPr>
            <p:spPr>
              <a:xfrm>
                <a:off x="7544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28"/>
              <p:cNvSpPr/>
              <p:nvPr/>
            </p:nvSpPr>
            <p:spPr>
              <a:xfrm>
                <a:off x="8740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28"/>
              <p:cNvSpPr/>
              <p:nvPr/>
            </p:nvSpPr>
            <p:spPr>
              <a:xfrm>
                <a:off x="9936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28"/>
              <p:cNvSpPr/>
              <p:nvPr/>
            </p:nvSpPr>
            <p:spPr>
              <a:xfrm>
                <a:off x="11132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28"/>
              <p:cNvSpPr/>
              <p:nvPr/>
            </p:nvSpPr>
            <p:spPr>
              <a:xfrm>
                <a:off x="12328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28"/>
              <p:cNvSpPr/>
              <p:nvPr/>
            </p:nvSpPr>
            <p:spPr>
              <a:xfrm>
                <a:off x="13524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28"/>
              <p:cNvSpPr/>
              <p:nvPr/>
            </p:nvSpPr>
            <p:spPr>
              <a:xfrm>
                <a:off x="1472000" y="5960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28"/>
              <p:cNvSpPr/>
              <p:nvPr/>
            </p:nvSpPr>
            <p:spPr>
              <a:xfrm>
                <a:off x="7544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28"/>
              <p:cNvSpPr/>
              <p:nvPr/>
            </p:nvSpPr>
            <p:spPr>
              <a:xfrm>
                <a:off x="8740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28"/>
              <p:cNvSpPr/>
              <p:nvPr/>
            </p:nvSpPr>
            <p:spPr>
              <a:xfrm>
                <a:off x="9936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28"/>
              <p:cNvSpPr/>
              <p:nvPr/>
            </p:nvSpPr>
            <p:spPr>
              <a:xfrm>
                <a:off x="11132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28"/>
              <p:cNvSpPr/>
              <p:nvPr/>
            </p:nvSpPr>
            <p:spPr>
              <a:xfrm>
                <a:off x="12328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4" name="Google Shape;1364;p28"/>
              <p:cNvSpPr/>
              <p:nvPr/>
            </p:nvSpPr>
            <p:spPr>
              <a:xfrm>
                <a:off x="13524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5" name="Google Shape;1365;p28"/>
              <p:cNvSpPr/>
              <p:nvPr/>
            </p:nvSpPr>
            <p:spPr>
              <a:xfrm>
                <a:off x="1472000" y="6996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28"/>
              <p:cNvSpPr/>
              <p:nvPr/>
            </p:nvSpPr>
            <p:spPr>
              <a:xfrm>
                <a:off x="7544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28"/>
              <p:cNvSpPr/>
              <p:nvPr/>
            </p:nvSpPr>
            <p:spPr>
              <a:xfrm>
                <a:off x="8740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28"/>
              <p:cNvSpPr/>
              <p:nvPr/>
            </p:nvSpPr>
            <p:spPr>
              <a:xfrm>
                <a:off x="9936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28"/>
              <p:cNvSpPr/>
              <p:nvPr/>
            </p:nvSpPr>
            <p:spPr>
              <a:xfrm>
                <a:off x="11132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28"/>
              <p:cNvSpPr/>
              <p:nvPr/>
            </p:nvSpPr>
            <p:spPr>
              <a:xfrm>
                <a:off x="12328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28"/>
              <p:cNvSpPr/>
              <p:nvPr/>
            </p:nvSpPr>
            <p:spPr>
              <a:xfrm>
                <a:off x="13524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28"/>
              <p:cNvSpPr/>
              <p:nvPr/>
            </p:nvSpPr>
            <p:spPr>
              <a:xfrm>
                <a:off x="1472000" y="80330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28"/>
              <p:cNvSpPr/>
              <p:nvPr/>
            </p:nvSpPr>
            <p:spPr>
              <a:xfrm>
                <a:off x="7544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28"/>
              <p:cNvSpPr/>
              <p:nvPr/>
            </p:nvSpPr>
            <p:spPr>
              <a:xfrm>
                <a:off x="8740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28"/>
              <p:cNvSpPr/>
              <p:nvPr/>
            </p:nvSpPr>
            <p:spPr>
              <a:xfrm>
                <a:off x="9936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28"/>
              <p:cNvSpPr/>
              <p:nvPr/>
            </p:nvSpPr>
            <p:spPr>
              <a:xfrm>
                <a:off x="11132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28"/>
              <p:cNvSpPr/>
              <p:nvPr/>
            </p:nvSpPr>
            <p:spPr>
              <a:xfrm>
                <a:off x="12328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8" name="Google Shape;1378;p28"/>
              <p:cNvSpPr/>
              <p:nvPr/>
            </p:nvSpPr>
            <p:spPr>
              <a:xfrm>
                <a:off x="13524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9" name="Google Shape;1379;p28"/>
              <p:cNvSpPr/>
              <p:nvPr/>
            </p:nvSpPr>
            <p:spPr>
              <a:xfrm>
                <a:off x="1472000" y="915950"/>
                <a:ext cx="63900" cy="639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1" name="Google Shape;1381;p29"/>
          <p:cNvGrpSpPr/>
          <p:nvPr/>
        </p:nvGrpSpPr>
        <p:grpSpPr>
          <a:xfrm>
            <a:off x="0" y="272075"/>
            <a:ext cx="9157000" cy="4636825"/>
            <a:chOff x="0" y="272075"/>
            <a:chExt cx="9157000" cy="4636825"/>
          </a:xfrm>
        </p:grpSpPr>
        <p:cxnSp>
          <p:nvCxnSpPr>
            <p:cNvPr id="1382" name="Google Shape;1382;p29"/>
            <p:cNvCxnSpPr/>
            <p:nvPr/>
          </p:nvCxnSpPr>
          <p:spPr>
            <a:xfrm rot="10800000">
              <a:off x="3062200" y="4908900"/>
              <a:ext cx="60948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83" name="Google Shape;1383;p29"/>
            <p:cNvCxnSpPr/>
            <p:nvPr/>
          </p:nvCxnSpPr>
          <p:spPr>
            <a:xfrm rot="10800000">
              <a:off x="0" y="272075"/>
              <a:ext cx="60948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384" name="Google Shape;1384;p29"/>
          <p:cNvGrpSpPr/>
          <p:nvPr/>
        </p:nvGrpSpPr>
        <p:grpSpPr>
          <a:xfrm flipH="1">
            <a:off x="8250460" y="1023590"/>
            <a:ext cx="659820" cy="324085"/>
            <a:chOff x="754400" y="596000"/>
            <a:chExt cx="781500" cy="383850"/>
          </a:xfrm>
        </p:grpSpPr>
        <p:sp>
          <p:nvSpPr>
            <p:cNvPr id="1385" name="Google Shape;1385;p29"/>
            <p:cNvSpPr/>
            <p:nvPr/>
          </p:nvSpPr>
          <p:spPr>
            <a:xfrm>
              <a:off x="7544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9"/>
            <p:cNvSpPr/>
            <p:nvPr/>
          </p:nvSpPr>
          <p:spPr>
            <a:xfrm>
              <a:off x="8740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9"/>
            <p:cNvSpPr/>
            <p:nvPr/>
          </p:nvSpPr>
          <p:spPr>
            <a:xfrm>
              <a:off x="9936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9"/>
            <p:cNvSpPr/>
            <p:nvPr/>
          </p:nvSpPr>
          <p:spPr>
            <a:xfrm>
              <a:off x="11132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29"/>
            <p:cNvSpPr/>
            <p:nvPr/>
          </p:nvSpPr>
          <p:spPr>
            <a:xfrm>
              <a:off x="12328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29"/>
            <p:cNvSpPr/>
            <p:nvPr/>
          </p:nvSpPr>
          <p:spPr>
            <a:xfrm>
              <a:off x="13524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9"/>
            <p:cNvSpPr/>
            <p:nvPr/>
          </p:nvSpPr>
          <p:spPr>
            <a:xfrm>
              <a:off x="14720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9"/>
            <p:cNvSpPr/>
            <p:nvPr/>
          </p:nvSpPr>
          <p:spPr>
            <a:xfrm>
              <a:off x="7544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9"/>
            <p:cNvSpPr/>
            <p:nvPr/>
          </p:nvSpPr>
          <p:spPr>
            <a:xfrm>
              <a:off x="8740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9"/>
            <p:cNvSpPr/>
            <p:nvPr/>
          </p:nvSpPr>
          <p:spPr>
            <a:xfrm>
              <a:off x="9936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9"/>
            <p:cNvSpPr/>
            <p:nvPr/>
          </p:nvSpPr>
          <p:spPr>
            <a:xfrm>
              <a:off x="11132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9"/>
            <p:cNvSpPr/>
            <p:nvPr/>
          </p:nvSpPr>
          <p:spPr>
            <a:xfrm>
              <a:off x="12328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9"/>
            <p:cNvSpPr/>
            <p:nvPr/>
          </p:nvSpPr>
          <p:spPr>
            <a:xfrm>
              <a:off x="13524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9"/>
            <p:cNvSpPr/>
            <p:nvPr/>
          </p:nvSpPr>
          <p:spPr>
            <a:xfrm>
              <a:off x="14720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29"/>
            <p:cNvSpPr/>
            <p:nvPr/>
          </p:nvSpPr>
          <p:spPr>
            <a:xfrm>
              <a:off x="7544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29"/>
            <p:cNvSpPr/>
            <p:nvPr/>
          </p:nvSpPr>
          <p:spPr>
            <a:xfrm>
              <a:off x="8740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9"/>
            <p:cNvSpPr/>
            <p:nvPr/>
          </p:nvSpPr>
          <p:spPr>
            <a:xfrm>
              <a:off x="9936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9"/>
            <p:cNvSpPr/>
            <p:nvPr/>
          </p:nvSpPr>
          <p:spPr>
            <a:xfrm>
              <a:off x="11132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9"/>
            <p:cNvSpPr/>
            <p:nvPr/>
          </p:nvSpPr>
          <p:spPr>
            <a:xfrm>
              <a:off x="12328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9"/>
            <p:cNvSpPr/>
            <p:nvPr/>
          </p:nvSpPr>
          <p:spPr>
            <a:xfrm>
              <a:off x="13524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9"/>
            <p:cNvSpPr/>
            <p:nvPr/>
          </p:nvSpPr>
          <p:spPr>
            <a:xfrm>
              <a:off x="14720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9"/>
            <p:cNvSpPr/>
            <p:nvPr/>
          </p:nvSpPr>
          <p:spPr>
            <a:xfrm>
              <a:off x="7544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9"/>
            <p:cNvSpPr/>
            <p:nvPr/>
          </p:nvSpPr>
          <p:spPr>
            <a:xfrm>
              <a:off x="8740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9"/>
            <p:cNvSpPr/>
            <p:nvPr/>
          </p:nvSpPr>
          <p:spPr>
            <a:xfrm>
              <a:off x="9936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9"/>
            <p:cNvSpPr/>
            <p:nvPr/>
          </p:nvSpPr>
          <p:spPr>
            <a:xfrm>
              <a:off x="11132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9"/>
            <p:cNvSpPr/>
            <p:nvPr/>
          </p:nvSpPr>
          <p:spPr>
            <a:xfrm>
              <a:off x="12328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9"/>
            <p:cNvSpPr/>
            <p:nvPr/>
          </p:nvSpPr>
          <p:spPr>
            <a:xfrm>
              <a:off x="13524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9"/>
            <p:cNvSpPr/>
            <p:nvPr/>
          </p:nvSpPr>
          <p:spPr>
            <a:xfrm>
              <a:off x="14720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13" name="Google Shape;1413;p29"/>
          <p:cNvGrpSpPr/>
          <p:nvPr/>
        </p:nvGrpSpPr>
        <p:grpSpPr>
          <a:xfrm>
            <a:off x="-806100" y="960734"/>
            <a:ext cx="9750400" cy="4132316"/>
            <a:chOff x="-806100" y="960734"/>
            <a:chExt cx="9750400" cy="4132316"/>
          </a:xfrm>
        </p:grpSpPr>
        <p:sp>
          <p:nvSpPr>
            <p:cNvPr id="1414" name="Google Shape;1414;p29"/>
            <p:cNvSpPr/>
            <p:nvPr/>
          </p:nvSpPr>
          <p:spPr>
            <a:xfrm>
              <a:off x="8593900" y="4742650"/>
              <a:ext cx="350400" cy="3504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9"/>
            <p:cNvSpPr/>
            <p:nvPr/>
          </p:nvSpPr>
          <p:spPr>
            <a:xfrm flipH="1">
              <a:off x="-806100" y="960734"/>
              <a:ext cx="1590600" cy="1590600"/>
            </a:xfrm>
            <a:prstGeom prst="pie">
              <a:avLst>
                <a:gd name="adj1" fmla="val 5411027"/>
                <a:gd name="adj2" fmla="val 1620000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"/>
              <a:buNone/>
              <a:defRPr sz="35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"/>
              <a:buNone/>
              <a:defRPr sz="35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"/>
              <a:buNone/>
              <a:defRPr sz="35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"/>
              <a:buNone/>
              <a:defRPr sz="35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"/>
              <a:buNone/>
              <a:defRPr sz="35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"/>
              <a:buNone/>
              <a:defRPr sz="35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"/>
              <a:buNone/>
              <a:defRPr sz="35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"/>
              <a:buNone/>
              <a:defRPr sz="35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exend"/>
              <a:buChar char="●"/>
              <a:defRPr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exend"/>
              <a:buChar char="○"/>
              <a:defRPr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exend"/>
              <a:buChar char="■"/>
              <a:defRPr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exend"/>
              <a:buChar char="●"/>
              <a:defRPr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exend"/>
              <a:buChar char="○"/>
              <a:defRPr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exend"/>
              <a:buChar char="■"/>
              <a:defRPr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exend"/>
              <a:buChar char="●"/>
              <a:defRPr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exend"/>
              <a:buChar char="○"/>
              <a:defRPr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exend"/>
              <a:buChar char="■"/>
              <a:defRPr sz="12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74" r:id="rId4"/>
    <p:sldLayoutId id="2147483675" r:id="rId5"/>
  </p:sldLayoutIdLst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449">
          <p15:clr>
            <a:srgbClr val="EA4335"/>
          </p15:clr>
        </p15:guide>
        <p15:guide id="2" pos="5311">
          <p15:clr>
            <a:srgbClr val="EA4335"/>
          </p15:clr>
        </p15:guide>
        <p15:guide id="3" orient="horz" pos="340">
          <p15:clr>
            <a:srgbClr val="EA4335"/>
          </p15:clr>
        </p15:guide>
        <p15:guide id="4" orient="horz" pos="290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" name="Google Shape;1426;p33"/>
          <p:cNvSpPr txBox="1">
            <a:spLocks noGrp="1"/>
          </p:cNvSpPr>
          <p:nvPr>
            <p:ph type="ctrTitle"/>
          </p:nvPr>
        </p:nvSpPr>
        <p:spPr>
          <a:xfrm>
            <a:off x="713225" y="1594487"/>
            <a:ext cx="7717500" cy="141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fa-IR" sz="2800" dirty="0">
                <a:latin typeface="Peyda(FaNum) ExtraBold" pitchFamily="2" charset="-78"/>
                <a:cs typeface="Peyda(FaNum) ExtraBold" pitchFamily="2" charset="-78"/>
              </a:rPr>
              <a:t>فراخوان طرح های سرمایه پذیر استان آذربایجان غربی در حوزه اطلاعات و فناوری ارتباطات، برق و الکترونیک</a:t>
            </a:r>
            <a:br>
              <a:rPr lang="fa-IR" dirty="0">
                <a:latin typeface="Peyda(FaNum) ExtraBold" pitchFamily="2" charset="-78"/>
                <a:cs typeface="Peyda(FaNum) ExtraBold" pitchFamily="2" charset="-78"/>
              </a:rPr>
            </a:br>
            <a:r>
              <a:rPr lang="fa-IR" sz="3500" dirty="0">
                <a:solidFill>
                  <a:schemeClr val="dk2"/>
                </a:solidFill>
                <a:latin typeface="Peyda(FaNum) ExtraBold" pitchFamily="2" charset="-78"/>
                <a:cs typeface="Peyda(FaNum) ExtraBold" pitchFamily="2" charset="-78"/>
              </a:rPr>
              <a:t>در رویداد سرمایه گذاری فناوری کشور</a:t>
            </a:r>
            <a:endParaRPr sz="3500" dirty="0">
              <a:solidFill>
                <a:schemeClr val="dk2"/>
              </a:solidFill>
              <a:latin typeface="Peyda(FaNum) ExtraBold" pitchFamily="2" charset="-78"/>
              <a:cs typeface="Peyda(FaNum) ExtraBold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5FD758-E052-DD50-3803-774720A497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fa-IR" dirty="0">
                <a:latin typeface="Peyda(FaNum)" pitchFamily="2" charset="-78"/>
                <a:cs typeface="Peyda(FaNum)" pitchFamily="2" charset="-78"/>
              </a:rPr>
              <a:t>9 آذر ماه 1404 | مرکز همایش های بین المللی صدا و سیما</a:t>
            </a:r>
            <a:endParaRPr lang="en-US" dirty="0">
              <a:latin typeface="Peyda(FaNum)" pitchFamily="2" charset="-78"/>
              <a:cs typeface="Peyda(FaNum)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3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>
                <a:latin typeface="Peyda(FaNum) ExtraBold" pitchFamily="2" charset="-78"/>
                <a:cs typeface="Peyda(FaNum) ExtraBold" pitchFamily="2" charset="-78"/>
              </a:rPr>
              <a:t>اطلاعات هویتی پروژه</a:t>
            </a:r>
            <a:endParaRPr dirty="0">
              <a:latin typeface="Peyda(FaNum) ExtraBold" pitchFamily="2" charset="-78"/>
              <a:cs typeface="Peyda(FaNum) ExtraBold" pitchFamily="2" charset="-78"/>
            </a:endParaRPr>
          </a:p>
        </p:txBody>
      </p:sp>
      <p:sp>
        <p:nvSpPr>
          <p:cNvPr id="1436" name="Google Shape;1436;p34"/>
          <p:cNvSpPr txBox="1"/>
          <p:nvPr/>
        </p:nvSpPr>
        <p:spPr>
          <a:xfrm>
            <a:off x="5012525" y="4057475"/>
            <a:ext cx="3418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000" dirty="0">
                <a:solidFill>
                  <a:schemeClr val="dk1"/>
                </a:solidFill>
                <a:latin typeface="Peyda(FaNum)" pitchFamily="2" charset="-78"/>
                <a:ea typeface="Lexend"/>
                <a:cs typeface="Peyda(FaNum)" pitchFamily="2" charset="-78"/>
                <a:sym typeface="Lexend"/>
              </a:rPr>
              <a:t>رویداد معرفی فرصتهای سرمایه گذاری در حوزه فناوری اطلاعات و ارتباطا ت، برق و الکترونیک استان آذربایجان غربی</a:t>
            </a:r>
            <a:endParaRPr sz="1000" dirty="0">
              <a:solidFill>
                <a:schemeClr val="dk1"/>
              </a:solidFill>
              <a:latin typeface="Peyda(FaNum)" pitchFamily="2" charset="-78"/>
              <a:ea typeface="Lexend"/>
              <a:cs typeface="Peyda(FaNum)" pitchFamily="2" charset="-78"/>
              <a:sym typeface="Lexend"/>
            </a:endParaRPr>
          </a:p>
        </p:txBody>
      </p:sp>
      <p:grpSp>
        <p:nvGrpSpPr>
          <p:cNvPr id="1437" name="Google Shape;1437;p34"/>
          <p:cNvGrpSpPr/>
          <p:nvPr/>
        </p:nvGrpSpPr>
        <p:grpSpPr>
          <a:xfrm>
            <a:off x="459420" y="4354252"/>
            <a:ext cx="659820" cy="324085"/>
            <a:chOff x="754400" y="596000"/>
            <a:chExt cx="781500" cy="383850"/>
          </a:xfrm>
        </p:grpSpPr>
        <p:sp>
          <p:nvSpPr>
            <p:cNvPr id="1438" name="Google Shape;1438;p34"/>
            <p:cNvSpPr/>
            <p:nvPr/>
          </p:nvSpPr>
          <p:spPr>
            <a:xfrm>
              <a:off x="7544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4"/>
            <p:cNvSpPr/>
            <p:nvPr/>
          </p:nvSpPr>
          <p:spPr>
            <a:xfrm>
              <a:off x="8740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4"/>
            <p:cNvSpPr/>
            <p:nvPr/>
          </p:nvSpPr>
          <p:spPr>
            <a:xfrm>
              <a:off x="9936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4"/>
            <p:cNvSpPr/>
            <p:nvPr/>
          </p:nvSpPr>
          <p:spPr>
            <a:xfrm>
              <a:off x="11132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4"/>
            <p:cNvSpPr/>
            <p:nvPr/>
          </p:nvSpPr>
          <p:spPr>
            <a:xfrm>
              <a:off x="12328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4"/>
            <p:cNvSpPr/>
            <p:nvPr/>
          </p:nvSpPr>
          <p:spPr>
            <a:xfrm>
              <a:off x="13524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4"/>
            <p:cNvSpPr/>
            <p:nvPr/>
          </p:nvSpPr>
          <p:spPr>
            <a:xfrm>
              <a:off x="14720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4"/>
            <p:cNvSpPr/>
            <p:nvPr/>
          </p:nvSpPr>
          <p:spPr>
            <a:xfrm>
              <a:off x="7544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4"/>
            <p:cNvSpPr/>
            <p:nvPr/>
          </p:nvSpPr>
          <p:spPr>
            <a:xfrm>
              <a:off x="8740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4"/>
            <p:cNvSpPr/>
            <p:nvPr/>
          </p:nvSpPr>
          <p:spPr>
            <a:xfrm>
              <a:off x="9936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4"/>
            <p:cNvSpPr/>
            <p:nvPr/>
          </p:nvSpPr>
          <p:spPr>
            <a:xfrm>
              <a:off x="11132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4"/>
            <p:cNvSpPr/>
            <p:nvPr/>
          </p:nvSpPr>
          <p:spPr>
            <a:xfrm>
              <a:off x="12328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4"/>
            <p:cNvSpPr/>
            <p:nvPr/>
          </p:nvSpPr>
          <p:spPr>
            <a:xfrm>
              <a:off x="13524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34"/>
            <p:cNvSpPr/>
            <p:nvPr/>
          </p:nvSpPr>
          <p:spPr>
            <a:xfrm>
              <a:off x="14720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34"/>
            <p:cNvSpPr/>
            <p:nvPr/>
          </p:nvSpPr>
          <p:spPr>
            <a:xfrm>
              <a:off x="7544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34"/>
            <p:cNvSpPr/>
            <p:nvPr/>
          </p:nvSpPr>
          <p:spPr>
            <a:xfrm>
              <a:off x="8740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4"/>
            <p:cNvSpPr/>
            <p:nvPr/>
          </p:nvSpPr>
          <p:spPr>
            <a:xfrm>
              <a:off x="9936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4"/>
            <p:cNvSpPr/>
            <p:nvPr/>
          </p:nvSpPr>
          <p:spPr>
            <a:xfrm>
              <a:off x="11132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4"/>
            <p:cNvSpPr/>
            <p:nvPr/>
          </p:nvSpPr>
          <p:spPr>
            <a:xfrm>
              <a:off x="12328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4"/>
            <p:cNvSpPr/>
            <p:nvPr/>
          </p:nvSpPr>
          <p:spPr>
            <a:xfrm>
              <a:off x="13524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4"/>
            <p:cNvSpPr/>
            <p:nvPr/>
          </p:nvSpPr>
          <p:spPr>
            <a:xfrm>
              <a:off x="14720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4"/>
            <p:cNvSpPr/>
            <p:nvPr/>
          </p:nvSpPr>
          <p:spPr>
            <a:xfrm>
              <a:off x="7544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4"/>
            <p:cNvSpPr/>
            <p:nvPr/>
          </p:nvSpPr>
          <p:spPr>
            <a:xfrm>
              <a:off x="8740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34"/>
            <p:cNvSpPr/>
            <p:nvPr/>
          </p:nvSpPr>
          <p:spPr>
            <a:xfrm>
              <a:off x="9936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34"/>
            <p:cNvSpPr/>
            <p:nvPr/>
          </p:nvSpPr>
          <p:spPr>
            <a:xfrm>
              <a:off x="11132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34"/>
            <p:cNvSpPr/>
            <p:nvPr/>
          </p:nvSpPr>
          <p:spPr>
            <a:xfrm>
              <a:off x="12328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34"/>
            <p:cNvSpPr/>
            <p:nvPr/>
          </p:nvSpPr>
          <p:spPr>
            <a:xfrm>
              <a:off x="13524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4"/>
            <p:cNvSpPr/>
            <p:nvPr/>
          </p:nvSpPr>
          <p:spPr>
            <a:xfrm>
              <a:off x="14720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6959B2-F7E8-AAED-84DF-A9484868A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486692"/>
              </p:ext>
            </p:extLst>
          </p:nvPr>
        </p:nvGraphicFramePr>
        <p:xfrm>
          <a:off x="719999" y="1674472"/>
          <a:ext cx="7704001" cy="1920240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2899234">
                  <a:extLst>
                    <a:ext uri="{9D8B030D-6E8A-4147-A177-3AD203B41FA5}">
                      <a16:colId xmlns:a16="http://schemas.microsoft.com/office/drawing/2014/main" val="3371028652"/>
                    </a:ext>
                  </a:extLst>
                </a:gridCol>
                <a:gridCol w="4804767">
                  <a:extLst>
                    <a:ext uri="{9D8B030D-6E8A-4147-A177-3AD203B41FA5}">
                      <a16:colId xmlns:a16="http://schemas.microsoft.com/office/drawing/2014/main" val="133656848"/>
                    </a:ext>
                  </a:extLst>
                </a:gridCol>
              </a:tblGrid>
              <a:tr h="235277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عنوان پروژه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عنوان پروژه ذکر گردد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6769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نام شرکت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قید گردد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532213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دستگاه های ذی نفع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قید گردد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9289126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محل اجرای طرح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استان - شهر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920660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سال آغاز فعالیت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قید گردد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828457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وضعیت مجوزها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قید گردد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919286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وضعیت دانش بنیانی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dirty="0">
                          <a:latin typeface="Peyda(FaNum)" pitchFamily="2" charset="-78"/>
                          <a:cs typeface="Peyda(FaNum)" pitchFamily="2" charset="-78"/>
                        </a:rPr>
                        <a:t>نوع دانش بنیانی ذکر گردد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56766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push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>
          <a:extLst>
            <a:ext uri="{FF2B5EF4-FFF2-40B4-BE49-F238E27FC236}">
              <a16:creationId xmlns:a16="http://schemas.microsoft.com/office/drawing/2014/main" id="{ED19E119-0085-194F-4719-AF36D97A0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34">
            <a:extLst>
              <a:ext uri="{FF2B5EF4-FFF2-40B4-BE49-F238E27FC236}">
                <a16:creationId xmlns:a16="http://schemas.microsoft.com/office/drawing/2014/main" id="{DD694CE3-491E-4A50-A8E4-8A3E3C1DE6C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>
                <a:latin typeface="Peyda(FaNum) ExtraBold" pitchFamily="2" charset="-78"/>
                <a:cs typeface="Peyda(FaNum) ExtraBold" pitchFamily="2" charset="-78"/>
              </a:rPr>
              <a:t>ابعاد سرمایه گذاری</a:t>
            </a:r>
          </a:p>
        </p:txBody>
      </p:sp>
      <p:sp>
        <p:nvSpPr>
          <p:cNvPr id="1436" name="Google Shape;1436;p34">
            <a:extLst>
              <a:ext uri="{FF2B5EF4-FFF2-40B4-BE49-F238E27FC236}">
                <a16:creationId xmlns:a16="http://schemas.microsoft.com/office/drawing/2014/main" id="{098025B0-BB8F-256C-D29E-EE15099130E1}"/>
              </a:ext>
            </a:extLst>
          </p:cNvPr>
          <p:cNvSpPr txBox="1"/>
          <p:nvPr/>
        </p:nvSpPr>
        <p:spPr>
          <a:xfrm>
            <a:off x="5012525" y="4057475"/>
            <a:ext cx="3418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000" dirty="0">
                <a:solidFill>
                  <a:schemeClr val="dk1"/>
                </a:solidFill>
                <a:latin typeface="Peyda(FaNum)" pitchFamily="2" charset="-78"/>
                <a:ea typeface="Lexend"/>
                <a:cs typeface="Peyda(FaNum)" pitchFamily="2" charset="-78"/>
                <a:sym typeface="Lexend"/>
              </a:rPr>
              <a:t>رویداد معرفی فرصتهای سرمایه گذاری در حوزه فناوری اطلاعات و ارتباطا ت، برق و الکترونیک استان آذربایجان غربی</a:t>
            </a:r>
            <a:endParaRPr sz="1000" dirty="0">
              <a:solidFill>
                <a:schemeClr val="dk1"/>
              </a:solidFill>
              <a:latin typeface="Peyda(FaNum)" pitchFamily="2" charset="-78"/>
              <a:ea typeface="Lexend"/>
              <a:cs typeface="Peyda(FaNum)" pitchFamily="2" charset="-78"/>
              <a:sym typeface="Lexend"/>
            </a:endParaRPr>
          </a:p>
        </p:txBody>
      </p:sp>
      <p:grpSp>
        <p:nvGrpSpPr>
          <p:cNvPr id="1437" name="Google Shape;1437;p34">
            <a:extLst>
              <a:ext uri="{FF2B5EF4-FFF2-40B4-BE49-F238E27FC236}">
                <a16:creationId xmlns:a16="http://schemas.microsoft.com/office/drawing/2014/main" id="{D3AFDFEA-CD87-29A6-59BE-66A679CB0E66}"/>
              </a:ext>
            </a:extLst>
          </p:cNvPr>
          <p:cNvGrpSpPr/>
          <p:nvPr/>
        </p:nvGrpSpPr>
        <p:grpSpPr>
          <a:xfrm>
            <a:off x="459420" y="4354252"/>
            <a:ext cx="659820" cy="324085"/>
            <a:chOff x="754400" y="596000"/>
            <a:chExt cx="781500" cy="383850"/>
          </a:xfrm>
        </p:grpSpPr>
        <p:sp>
          <p:nvSpPr>
            <p:cNvPr id="1438" name="Google Shape;1438;p34">
              <a:extLst>
                <a:ext uri="{FF2B5EF4-FFF2-40B4-BE49-F238E27FC236}">
                  <a16:creationId xmlns:a16="http://schemas.microsoft.com/office/drawing/2014/main" id="{0326A21F-F4CC-9773-A682-D315BEE60831}"/>
                </a:ext>
              </a:extLst>
            </p:cNvPr>
            <p:cNvSpPr/>
            <p:nvPr/>
          </p:nvSpPr>
          <p:spPr>
            <a:xfrm>
              <a:off x="7544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4">
              <a:extLst>
                <a:ext uri="{FF2B5EF4-FFF2-40B4-BE49-F238E27FC236}">
                  <a16:creationId xmlns:a16="http://schemas.microsoft.com/office/drawing/2014/main" id="{783FC8F6-DB83-CB5D-78BB-DC1C58050F51}"/>
                </a:ext>
              </a:extLst>
            </p:cNvPr>
            <p:cNvSpPr/>
            <p:nvPr/>
          </p:nvSpPr>
          <p:spPr>
            <a:xfrm>
              <a:off x="8740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4">
              <a:extLst>
                <a:ext uri="{FF2B5EF4-FFF2-40B4-BE49-F238E27FC236}">
                  <a16:creationId xmlns:a16="http://schemas.microsoft.com/office/drawing/2014/main" id="{EF4E451C-DBDA-BC74-78D1-5B453709D608}"/>
                </a:ext>
              </a:extLst>
            </p:cNvPr>
            <p:cNvSpPr/>
            <p:nvPr/>
          </p:nvSpPr>
          <p:spPr>
            <a:xfrm>
              <a:off x="9936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4">
              <a:extLst>
                <a:ext uri="{FF2B5EF4-FFF2-40B4-BE49-F238E27FC236}">
                  <a16:creationId xmlns:a16="http://schemas.microsoft.com/office/drawing/2014/main" id="{4AAFCF87-28C1-A2BE-A8EF-5C55C01969A2}"/>
                </a:ext>
              </a:extLst>
            </p:cNvPr>
            <p:cNvSpPr/>
            <p:nvPr/>
          </p:nvSpPr>
          <p:spPr>
            <a:xfrm>
              <a:off x="11132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4">
              <a:extLst>
                <a:ext uri="{FF2B5EF4-FFF2-40B4-BE49-F238E27FC236}">
                  <a16:creationId xmlns:a16="http://schemas.microsoft.com/office/drawing/2014/main" id="{16AE660C-8424-78A2-EF06-7B8DD57C66C4}"/>
                </a:ext>
              </a:extLst>
            </p:cNvPr>
            <p:cNvSpPr/>
            <p:nvPr/>
          </p:nvSpPr>
          <p:spPr>
            <a:xfrm>
              <a:off x="12328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4">
              <a:extLst>
                <a:ext uri="{FF2B5EF4-FFF2-40B4-BE49-F238E27FC236}">
                  <a16:creationId xmlns:a16="http://schemas.microsoft.com/office/drawing/2014/main" id="{F45B5C94-877A-EF69-7EA7-470DFFE45ED7}"/>
                </a:ext>
              </a:extLst>
            </p:cNvPr>
            <p:cNvSpPr/>
            <p:nvPr/>
          </p:nvSpPr>
          <p:spPr>
            <a:xfrm>
              <a:off x="13524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4">
              <a:extLst>
                <a:ext uri="{FF2B5EF4-FFF2-40B4-BE49-F238E27FC236}">
                  <a16:creationId xmlns:a16="http://schemas.microsoft.com/office/drawing/2014/main" id="{86C32238-C5D8-F42A-80A6-6A07718645E2}"/>
                </a:ext>
              </a:extLst>
            </p:cNvPr>
            <p:cNvSpPr/>
            <p:nvPr/>
          </p:nvSpPr>
          <p:spPr>
            <a:xfrm>
              <a:off x="14720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4">
              <a:extLst>
                <a:ext uri="{FF2B5EF4-FFF2-40B4-BE49-F238E27FC236}">
                  <a16:creationId xmlns:a16="http://schemas.microsoft.com/office/drawing/2014/main" id="{9F60A8A6-7E01-F8AF-9B6B-34E6F13D7678}"/>
                </a:ext>
              </a:extLst>
            </p:cNvPr>
            <p:cNvSpPr/>
            <p:nvPr/>
          </p:nvSpPr>
          <p:spPr>
            <a:xfrm>
              <a:off x="7544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4">
              <a:extLst>
                <a:ext uri="{FF2B5EF4-FFF2-40B4-BE49-F238E27FC236}">
                  <a16:creationId xmlns:a16="http://schemas.microsoft.com/office/drawing/2014/main" id="{C7CCDA5A-3456-1FEF-A594-8796DD788F60}"/>
                </a:ext>
              </a:extLst>
            </p:cNvPr>
            <p:cNvSpPr/>
            <p:nvPr/>
          </p:nvSpPr>
          <p:spPr>
            <a:xfrm>
              <a:off x="8740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4">
              <a:extLst>
                <a:ext uri="{FF2B5EF4-FFF2-40B4-BE49-F238E27FC236}">
                  <a16:creationId xmlns:a16="http://schemas.microsoft.com/office/drawing/2014/main" id="{B0A6531C-DC1F-AE6B-19D7-3105598E15A1}"/>
                </a:ext>
              </a:extLst>
            </p:cNvPr>
            <p:cNvSpPr/>
            <p:nvPr/>
          </p:nvSpPr>
          <p:spPr>
            <a:xfrm>
              <a:off x="9936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4">
              <a:extLst>
                <a:ext uri="{FF2B5EF4-FFF2-40B4-BE49-F238E27FC236}">
                  <a16:creationId xmlns:a16="http://schemas.microsoft.com/office/drawing/2014/main" id="{513E1A29-5593-0632-807E-F05C97691FDE}"/>
                </a:ext>
              </a:extLst>
            </p:cNvPr>
            <p:cNvSpPr/>
            <p:nvPr/>
          </p:nvSpPr>
          <p:spPr>
            <a:xfrm>
              <a:off x="11132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4">
              <a:extLst>
                <a:ext uri="{FF2B5EF4-FFF2-40B4-BE49-F238E27FC236}">
                  <a16:creationId xmlns:a16="http://schemas.microsoft.com/office/drawing/2014/main" id="{231C2503-F4BA-9B85-2BAB-73D77167BAAE}"/>
                </a:ext>
              </a:extLst>
            </p:cNvPr>
            <p:cNvSpPr/>
            <p:nvPr/>
          </p:nvSpPr>
          <p:spPr>
            <a:xfrm>
              <a:off x="12328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4">
              <a:extLst>
                <a:ext uri="{FF2B5EF4-FFF2-40B4-BE49-F238E27FC236}">
                  <a16:creationId xmlns:a16="http://schemas.microsoft.com/office/drawing/2014/main" id="{4C43FA4B-CC59-4D3A-7884-736B573F51BF}"/>
                </a:ext>
              </a:extLst>
            </p:cNvPr>
            <p:cNvSpPr/>
            <p:nvPr/>
          </p:nvSpPr>
          <p:spPr>
            <a:xfrm>
              <a:off x="13524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34">
              <a:extLst>
                <a:ext uri="{FF2B5EF4-FFF2-40B4-BE49-F238E27FC236}">
                  <a16:creationId xmlns:a16="http://schemas.microsoft.com/office/drawing/2014/main" id="{91439E84-7714-A574-B4FD-FB12BA9D1AFB}"/>
                </a:ext>
              </a:extLst>
            </p:cNvPr>
            <p:cNvSpPr/>
            <p:nvPr/>
          </p:nvSpPr>
          <p:spPr>
            <a:xfrm>
              <a:off x="14720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34">
              <a:extLst>
                <a:ext uri="{FF2B5EF4-FFF2-40B4-BE49-F238E27FC236}">
                  <a16:creationId xmlns:a16="http://schemas.microsoft.com/office/drawing/2014/main" id="{8D8C4126-2176-B4D6-B9F6-E21DA1F37451}"/>
                </a:ext>
              </a:extLst>
            </p:cNvPr>
            <p:cNvSpPr/>
            <p:nvPr/>
          </p:nvSpPr>
          <p:spPr>
            <a:xfrm>
              <a:off x="7544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34">
              <a:extLst>
                <a:ext uri="{FF2B5EF4-FFF2-40B4-BE49-F238E27FC236}">
                  <a16:creationId xmlns:a16="http://schemas.microsoft.com/office/drawing/2014/main" id="{8B1664FC-3000-F872-2C34-8DA2EDAF1481}"/>
                </a:ext>
              </a:extLst>
            </p:cNvPr>
            <p:cNvSpPr/>
            <p:nvPr/>
          </p:nvSpPr>
          <p:spPr>
            <a:xfrm>
              <a:off x="8740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4">
              <a:extLst>
                <a:ext uri="{FF2B5EF4-FFF2-40B4-BE49-F238E27FC236}">
                  <a16:creationId xmlns:a16="http://schemas.microsoft.com/office/drawing/2014/main" id="{E8DEADB4-46C3-5A37-8AD5-39C090011ADF}"/>
                </a:ext>
              </a:extLst>
            </p:cNvPr>
            <p:cNvSpPr/>
            <p:nvPr/>
          </p:nvSpPr>
          <p:spPr>
            <a:xfrm>
              <a:off x="9936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4">
              <a:extLst>
                <a:ext uri="{FF2B5EF4-FFF2-40B4-BE49-F238E27FC236}">
                  <a16:creationId xmlns:a16="http://schemas.microsoft.com/office/drawing/2014/main" id="{9BCF5A68-2000-6719-3034-EB533F91EB66}"/>
                </a:ext>
              </a:extLst>
            </p:cNvPr>
            <p:cNvSpPr/>
            <p:nvPr/>
          </p:nvSpPr>
          <p:spPr>
            <a:xfrm>
              <a:off x="11132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4">
              <a:extLst>
                <a:ext uri="{FF2B5EF4-FFF2-40B4-BE49-F238E27FC236}">
                  <a16:creationId xmlns:a16="http://schemas.microsoft.com/office/drawing/2014/main" id="{FD24269F-793D-E518-C4AD-599B425B36BA}"/>
                </a:ext>
              </a:extLst>
            </p:cNvPr>
            <p:cNvSpPr/>
            <p:nvPr/>
          </p:nvSpPr>
          <p:spPr>
            <a:xfrm>
              <a:off x="12328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4">
              <a:extLst>
                <a:ext uri="{FF2B5EF4-FFF2-40B4-BE49-F238E27FC236}">
                  <a16:creationId xmlns:a16="http://schemas.microsoft.com/office/drawing/2014/main" id="{FD53B20D-2154-5A4B-02D6-AC2B9DE83179}"/>
                </a:ext>
              </a:extLst>
            </p:cNvPr>
            <p:cNvSpPr/>
            <p:nvPr/>
          </p:nvSpPr>
          <p:spPr>
            <a:xfrm>
              <a:off x="13524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4">
              <a:extLst>
                <a:ext uri="{FF2B5EF4-FFF2-40B4-BE49-F238E27FC236}">
                  <a16:creationId xmlns:a16="http://schemas.microsoft.com/office/drawing/2014/main" id="{8BBF505A-79BD-EA43-9470-F27A6C99ED5B}"/>
                </a:ext>
              </a:extLst>
            </p:cNvPr>
            <p:cNvSpPr/>
            <p:nvPr/>
          </p:nvSpPr>
          <p:spPr>
            <a:xfrm>
              <a:off x="14720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4">
              <a:extLst>
                <a:ext uri="{FF2B5EF4-FFF2-40B4-BE49-F238E27FC236}">
                  <a16:creationId xmlns:a16="http://schemas.microsoft.com/office/drawing/2014/main" id="{E252D70F-3467-4D1C-53AC-0EB367F0A462}"/>
                </a:ext>
              </a:extLst>
            </p:cNvPr>
            <p:cNvSpPr/>
            <p:nvPr/>
          </p:nvSpPr>
          <p:spPr>
            <a:xfrm>
              <a:off x="7544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4">
              <a:extLst>
                <a:ext uri="{FF2B5EF4-FFF2-40B4-BE49-F238E27FC236}">
                  <a16:creationId xmlns:a16="http://schemas.microsoft.com/office/drawing/2014/main" id="{190E4703-1B4F-9570-B71C-AC80885C6EE8}"/>
                </a:ext>
              </a:extLst>
            </p:cNvPr>
            <p:cNvSpPr/>
            <p:nvPr/>
          </p:nvSpPr>
          <p:spPr>
            <a:xfrm>
              <a:off x="8740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34">
              <a:extLst>
                <a:ext uri="{FF2B5EF4-FFF2-40B4-BE49-F238E27FC236}">
                  <a16:creationId xmlns:a16="http://schemas.microsoft.com/office/drawing/2014/main" id="{08E7CE32-F14C-6A47-0574-B840C86EA551}"/>
                </a:ext>
              </a:extLst>
            </p:cNvPr>
            <p:cNvSpPr/>
            <p:nvPr/>
          </p:nvSpPr>
          <p:spPr>
            <a:xfrm>
              <a:off x="9936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34">
              <a:extLst>
                <a:ext uri="{FF2B5EF4-FFF2-40B4-BE49-F238E27FC236}">
                  <a16:creationId xmlns:a16="http://schemas.microsoft.com/office/drawing/2014/main" id="{ECE39512-BAC2-BB38-41B5-E043D33DC9E1}"/>
                </a:ext>
              </a:extLst>
            </p:cNvPr>
            <p:cNvSpPr/>
            <p:nvPr/>
          </p:nvSpPr>
          <p:spPr>
            <a:xfrm>
              <a:off x="11132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34">
              <a:extLst>
                <a:ext uri="{FF2B5EF4-FFF2-40B4-BE49-F238E27FC236}">
                  <a16:creationId xmlns:a16="http://schemas.microsoft.com/office/drawing/2014/main" id="{D74C052F-1673-05CF-5D19-C378B3D07BF2}"/>
                </a:ext>
              </a:extLst>
            </p:cNvPr>
            <p:cNvSpPr/>
            <p:nvPr/>
          </p:nvSpPr>
          <p:spPr>
            <a:xfrm>
              <a:off x="12328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34">
              <a:extLst>
                <a:ext uri="{FF2B5EF4-FFF2-40B4-BE49-F238E27FC236}">
                  <a16:creationId xmlns:a16="http://schemas.microsoft.com/office/drawing/2014/main" id="{53376209-32CA-EC1B-8594-FAC9E4BD0FFB}"/>
                </a:ext>
              </a:extLst>
            </p:cNvPr>
            <p:cNvSpPr/>
            <p:nvPr/>
          </p:nvSpPr>
          <p:spPr>
            <a:xfrm>
              <a:off x="13524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4">
              <a:extLst>
                <a:ext uri="{FF2B5EF4-FFF2-40B4-BE49-F238E27FC236}">
                  <a16:creationId xmlns:a16="http://schemas.microsoft.com/office/drawing/2014/main" id="{B349C4C9-B44B-3DAB-D298-39ACD941FA4D}"/>
                </a:ext>
              </a:extLst>
            </p:cNvPr>
            <p:cNvSpPr/>
            <p:nvPr/>
          </p:nvSpPr>
          <p:spPr>
            <a:xfrm>
              <a:off x="14720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1DD9348-589B-1814-79F8-EE271FA333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455705"/>
              </p:ext>
            </p:extLst>
          </p:nvPr>
        </p:nvGraphicFramePr>
        <p:xfrm>
          <a:off x="726724" y="1337310"/>
          <a:ext cx="7704001" cy="2468880"/>
        </p:xfrm>
        <a:graphic>
          <a:graphicData uri="http://schemas.openxmlformats.org/drawingml/2006/table">
            <a:tbl>
              <a:tblPr rtl="1" bandRow="1">
                <a:tableStyleId>{3B4B98B0-60AC-42C2-AFA5-B58CD77FA1E5}</a:tableStyleId>
              </a:tblPr>
              <a:tblGrid>
                <a:gridCol w="2899234">
                  <a:extLst>
                    <a:ext uri="{9D8B030D-6E8A-4147-A177-3AD203B41FA5}">
                      <a16:colId xmlns:a16="http://schemas.microsoft.com/office/drawing/2014/main" val="3371028652"/>
                    </a:ext>
                  </a:extLst>
                </a:gridCol>
                <a:gridCol w="4804767">
                  <a:extLst>
                    <a:ext uri="{9D8B030D-6E8A-4147-A177-3AD203B41FA5}">
                      <a16:colId xmlns:a16="http://schemas.microsoft.com/office/drawing/2014/main" val="133656848"/>
                    </a:ext>
                  </a:extLst>
                </a:gridCol>
              </a:tblGrid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برآورد کل سرمایه‌گذاری (میلیارد ریال)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براورد سرمایه گذاری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532213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مدل مشارکت مدنظر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انتقال سهام، سود از پروژه ، مشارکت مدنی و 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9289126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آورده طرف سرمایه پذیر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دانش فنی، زیرساخت و ...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920660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آورده طرف سرمایه‌گذار (مورد انتظار)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نقدی، زنجیره بازار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828457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دوره بازگشت سرمایه (سال)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به سال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919286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نرخ بازده مورد انتظار (IRR)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dirty="0">
                          <a:latin typeface="Peyda(FaNum)" pitchFamily="2" charset="-78"/>
                          <a:cs typeface="Peyda(FaNum)" pitchFamily="2" charset="-78"/>
                        </a:rPr>
                        <a:t>درصد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567662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i="0" u="none" strike="noStrike" cap="none" dirty="0">
                          <a:solidFill>
                            <a:schemeClr val="tx1"/>
                          </a:solidFill>
                          <a:latin typeface="Peyda(FaNum)" pitchFamily="2" charset="-78"/>
                          <a:ea typeface="+mn-ea"/>
                          <a:cs typeface="Peyda(FaNum)" pitchFamily="2" charset="-78"/>
                          <a:sym typeface="Arial"/>
                        </a:rPr>
                        <a:t>اندازه بازار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i="0" u="none" strike="noStrike" cap="none" dirty="0">
                          <a:solidFill>
                            <a:schemeClr val="tx1"/>
                          </a:solidFill>
                          <a:latin typeface="Peyda(FaNum)" pitchFamily="2" charset="-78"/>
                          <a:ea typeface="+mn-ea"/>
                          <a:cs typeface="Peyda(FaNum)" pitchFamily="2" charset="-78"/>
                          <a:sym typeface="Arial"/>
                        </a:rPr>
                        <a:t>داخلی - خارجی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165940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i="0" u="none" strike="noStrike" cap="none" dirty="0">
                          <a:solidFill>
                            <a:schemeClr val="tx1"/>
                          </a:solidFill>
                          <a:latin typeface="Peyda(FaNum)" pitchFamily="2" charset="-78"/>
                          <a:ea typeface="+mn-ea"/>
                          <a:cs typeface="Peyda(FaNum)" pitchFamily="2" charset="-78"/>
                          <a:sym typeface="Arial"/>
                        </a:rPr>
                        <a:t>میزان فروش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i="0" u="none" strike="noStrike" cap="none" dirty="0">
                          <a:solidFill>
                            <a:schemeClr val="tx1"/>
                          </a:solidFill>
                          <a:latin typeface="Peyda(FaNum)" pitchFamily="2" charset="-78"/>
                          <a:ea typeface="+mn-ea"/>
                          <a:cs typeface="Peyda(FaNum)" pitchFamily="2" charset="-78"/>
                          <a:sym typeface="Arial"/>
                        </a:rPr>
                        <a:t>پیش بینی یا انجام شده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852095"/>
                  </a:ext>
                </a:extLst>
              </a:tr>
              <a:tr h="180009"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i="0" u="none" strike="noStrike" cap="none" dirty="0">
                          <a:solidFill>
                            <a:schemeClr val="tx1"/>
                          </a:solidFill>
                          <a:latin typeface="Peyda(FaNum)" pitchFamily="2" charset="-78"/>
                          <a:ea typeface="+mn-ea"/>
                          <a:cs typeface="Peyda(FaNum)" pitchFamily="2" charset="-78"/>
                          <a:sym typeface="Arial"/>
                        </a:rPr>
                        <a:t>ارزش گذاری حدودی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buNone/>
                      </a:pPr>
                      <a:r>
                        <a:rPr lang="fa-IR" sz="1200" b="0" i="0" u="none" strike="noStrike" cap="none" dirty="0">
                          <a:solidFill>
                            <a:schemeClr val="tx1"/>
                          </a:solidFill>
                          <a:latin typeface="Peyda(FaNum)" pitchFamily="2" charset="-78"/>
                          <a:ea typeface="+mn-ea"/>
                          <a:cs typeface="Peyda(FaNum)" pitchFamily="2" charset="-78"/>
                          <a:sym typeface="Arial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780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9272632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1">
          <a:extLst>
            <a:ext uri="{FF2B5EF4-FFF2-40B4-BE49-F238E27FC236}">
              <a16:creationId xmlns:a16="http://schemas.microsoft.com/office/drawing/2014/main" id="{CF65B413-66A3-F240-08AB-12D9FCA5E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34">
            <a:extLst>
              <a:ext uri="{FF2B5EF4-FFF2-40B4-BE49-F238E27FC236}">
                <a16:creationId xmlns:a16="http://schemas.microsoft.com/office/drawing/2014/main" id="{A3845677-30DE-F573-E107-4F991EC665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>
                <a:latin typeface="Peyda(FaNum) ExtraBold" pitchFamily="2" charset="-78"/>
                <a:cs typeface="Peyda(FaNum) ExtraBold" pitchFamily="2" charset="-78"/>
              </a:rPr>
              <a:t>تصاویر پروژه</a:t>
            </a:r>
          </a:p>
        </p:txBody>
      </p:sp>
      <p:sp>
        <p:nvSpPr>
          <p:cNvPr id="1436" name="Google Shape;1436;p34">
            <a:extLst>
              <a:ext uri="{FF2B5EF4-FFF2-40B4-BE49-F238E27FC236}">
                <a16:creationId xmlns:a16="http://schemas.microsoft.com/office/drawing/2014/main" id="{4F863942-A204-29DC-C669-6194345DEBAA}"/>
              </a:ext>
            </a:extLst>
          </p:cNvPr>
          <p:cNvSpPr txBox="1"/>
          <p:nvPr/>
        </p:nvSpPr>
        <p:spPr>
          <a:xfrm>
            <a:off x="5012525" y="4057475"/>
            <a:ext cx="3418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000" dirty="0">
                <a:solidFill>
                  <a:schemeClr val="dk1"/>
                </a:solidFill>
                <a:latin typeface="Peyda(FaNum)" pitchFamily="2" charset="-78"/>
                <a:ea typeface="Lexend"/>
                <a:cs typeface="Peyda(FaNum)" pitchFamily="2" charset="-78"/>
                <a:sym typeface="Lexend"/>
              </a:rPr>
              <a:t>رویداد معرفی فرصتهای سرمایه گذاری در حوزه فناوری اطلاعات و ارتباطا ت، برق و الکترونیک استان آذربایجان غربی</a:t>
            </a:r>
            <a:endParaRPr sz="1000" dirty="0">
              <a:solidFill>
                <a:schemeClr val="dk1"/>
              </a:solidFill>
              <a:latin typeface="Peyda(FaNum)" pitchFamily="2" charset="-78"/>
              <a:ea typeface="Lexend"/>
              <a:cs typeface="Peyda(FaNum)" pitchFamily="2" charset="-78"/>
              <a:sym typeface="Lexend"/>
            </a:endParaRPr>
          </a:p>
        </p:txBody>
      </p:sp>
      <p:grpSp>
        <p:nvGrpSpPr>
          <p:cNvPr id="1437" name="Google Shape;1437;p34">
            <a:extLst>
              <a:ext uri="{FF2B5EF4-FFF2-40B4-BE49-F238E27FC236}">
                <a16:creationId xmlns:a16="http://schemas.microsoft.com/office/drawing/2014/main" id="{6C4A8EC5-AA68-BACB-952F-AE4BCBF38E94}"/>
              </a:ext>
            </a:extLst>
          </p:cNvPr>
          <p:cNvGrpSpPr/>
          <p:nvPr/>
        </p:nvGrpSpPr>
        <p:grpSpPr>
          <a:xfrm>
            <a:off x="459420" y="4354252"/>
            <a:ext cx="659820" cy="324085"/>
            <a:chOff x="754400" y="596000"/>
            <a:chExt cx="781500" cy="383850"/>
          </a:xfrm>
        </p:grpSpPr>
        <p:sp>
          <p:nvSpPr>
            <p:cNvPr id="1438" name="Google Shape;1438;p34">
              <a:extLst>
                <a:ext uri="{FF2B5EF4-FFF2-40B4-BE49-F238E27FC236}">
                  <a16:creationId xmlns:a16="http://schemas.microsoft.com/office/drawing/2014/main" id="{308D4508-5B6A-3DDB-D2AA-25E683E12EA7}"/>
                </a:ext>
              </a:extLst>
            </p:cNvPr>
            <p:cNvSpPr/>
            <p:nvPr/>
          </p:nvSpPr>
          <p:spPr>
            <a:xfrm>
              <a:off x="7544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4">
              <a:extLst>
                <a:ext uri="{FF2B5EF4-FFF2-40B4-BE49-F238E27FC236}">
                  <a16:creationId xmlns:a16="http://schemas.microsoft.com/office/drawing/2014/main" id="{39532DD6-2B7D-1B23-E3A6-8883F27C5B2A}"/>
                </a:ext>
              </a:extLst>
            </p:cNvPr>
            <p:cNvSpPr/>
            <p:nvPr/>
          </p:nvSpPr>
          <p:spPr>
            <a:xfrm>
              <a:off x="8740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4">
              <a:extLst>
                <a:ext uri="{FF2B5EF4-FFF2-40B4-BE49-F238E27FC236}">
                  <a16:creationId xmlns:a16="http://schemas.microsoft.com/office/drawing/2014/main" id="{AFF41C51-A37C-ED8F-AC7C-092D506DB84F}"/>
                </a:ext>
              </a:extLst>
            </p:cNvPr>
            <p:cNvSpPr/>
            <p:nvPr/>
          </p:nvSpPr>
          <p:spPr>
            <a:xfrm>
              <a:off x="9936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4">
              <a:extLst>
                <a:ext uri="{FF2B5EF4-FFF2-40B4-BE49-F238E27FC236}">
                  <a16:creationId xmlns:a16="http://schemas.microsoft.com/office/drawing/2014/main" id="{B7AA2B04-FB0C-4DB2-DDC3-9ECA831AC4F5}"/>
                </a:ext>
              </a:extLst>
            </p:cNvPr>
            <p:cNvSpPr/>
            <p:nvPr/>
          </p:nvSpPr>
          <p:spPr>
            <a:xfrm>
              <a:off x="11132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4">
              <a:extLst>
                <a:ext uri="{FF2B5EF4-FFF2-40B4-BE49-F238E27FC236}">
                  <a16:creationId xmlns:a16="http://schemas.microsoft.com/office/drawing/2014/main" id="{31E0D03B-1F5B-0109-8C9D-FB7E6FAA7CD2}"/>
                </a:ext>
              </a:extLst>
            </p:cNvPr>
            <p:cNvSpPr/>
            <p:nvPr/>
          </p:nvSpPr>
          <p:spPr>
            <a:xfrm>
              <a:off x="12328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4">
              <a:extLst>
                <a:ext uri="{FF2B5EF4-FFF2-40B4-BE49-F238E27FC236}">
                  <a16:creationId xmlns:a16="http://schemas.microsoft.com/office/drawing/2014/main" id="{73721BD6-84F8-B04A-D208-A0A8BE6CC84A}"/>
                </a:ext>
              </a:extLst>
            </p:cNvPr>
            <p:cNvSpPr/>
            <p:nvPr/>
          </p:nvSpPr>
          <p:spPr>
            <a:xfrm>
              <a:off x="13524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4">
              <a:extLst>
                <a:ext uri="{FF2B5EF4-FFF2-40B4-BE49-F238E27FC236}">
                  <a16:creationId xmlns:a16="http://schemas.microsoft.com/office/drawing/2014/main" id="{9F9A8382-6F40-7983-EAE9-E6016E6FC821}"/>
                </a:ext>
              </a:extLst>
            </p:cNvPr>
            <p:cNvSpPr/>
            <p:nvPr/>
          </p:nvSpPr>
          <p:spPr>
            <a:xfrm>
              <a:off x="1472000" y="5960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4">
              <a:extLst>
                <a:ext uri="{FF2B5EF4-FFF2-40B4-BE49-F238E27FC236}">
                  <a16:creationId xmlns:a16="http://schemas.microsoft.com/office/drawing/2014/main" id="{E26A67D8-6721-95D7-7DB2-B69764732F28}"/>
                </a:ext>
              </a:extLst>
            </p:cNvPr>
            <p:cNvSpPr/>
            <p:nvPr/>
          </p:nvSpPr>
          <p:spPr>
            <a:xfrm>
              <a:off x="7544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4">
              <a:extLst>
                <a:ext uri="{FF2B5EF4-FFF2-40B4-BE49-F238E27FC236}">
                  <a16:creationId xmlns:a16="http://schemas.microsoft.com/office/drawing/2014/main" id="{3F866881-A0B3-666F-7F0D-0F59787314D0}"/>
                </a:ext>
              </a:extLst>
            </p:cNvPr>
            <p:cNvSpPr/>
            <p:nvPr/>
          </p:nvSpPr>
          <p:spPr>
            <a:xfrm>
              <a:off x="8740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4">
              <a:extLst>
                <a:ext uri="{FF2B5EF4-FFF2-40B4-BE49-F238E27FC236}">
                  <a16:creationId xmlns:a16="http://schemas.microsoft.com/office/drawing/2014/main" id="{BD657370-36CF-646B-B66C-5A61BBC85F55}"/>
                </a:ext>
              </a:extLst>
            </p:cNvPr>
            <p:cNvSpPr/>
            <p:nvPr/>
          </p:nvSpPr>
          <p:spPr>
            <a:xfrm>
              <a:off x="9936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4">
              <a:extLst>
                <a:ext uri="{FF2B5EF4-FFF2-40B4-BE49-F238E27FC236}">
                  <a16:creationId xmlns:a16="http://schemas.microsoft.com/office/drawing/2014/main" id="{08A560F0-6910-8B27-FE15-2ABF217667ED}"/>
                </a:ext>
              </a:extLst>
            </p:cNvPr>
            <p:cNvSpPr/>
            <p:nvPr/>
          </p:nvSpPr>
          <p:spPr>
            <a:xfrm>
              <a:off x="11132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4">
              <a:extLst>
                <a:ext uri="{FF2B5EF4-FFF2-40B4-BE49-F238E27FC236}">
                  <a16:creationId xmlns:a16="http://schemas.microsoft.com/office/drawing/2014/main" id="{43BC89DD-B31A-9EEE-D70A-645D8E386370}"/>
                </a:ext>
              </a:extLst>
            </p:cNvPr>
            <p:cNvSpPr/>
            <p:nvPr/>
          </p:nvSpPr>
          <p:spPr>
            <a:xfrm>
              <a:off x="12328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4">
              <a:extLst>
                <a:ext uri="{FF2B5EF4-FFF2-40B4-BE49-F238E27FC236}">
                  <a16:creationId xmlns:a16="http://schemas.microsoft.com/office/drawing/2014/main" id="{EA74C08A-A508-AD9B-322B-58FD28F26E01}"/>
                </a:ext>
              </a:extLst>
            </p:cNvPr>
            <p:cNvSpPr/>
            <p:nvPr/>
          </p:nvSpPr>
          <p:spPr>
            <a:xfrm>
              <a:off x="13524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34">
              <a:extLst>
                <a:ext uri="{FF2B5EF4-FFF2-40B4-BE49-F238E27FC236}">
                  <a16:creationId xmlns:a16="http://schemas.microsoft.com/office/drawing/2014/main" id="{30908C07-AE01-CA15-3ADE-C260633741E8}"/>
                </a:ext>
              </a:extLst>
            </p:cNvPr>
            <p:cNvSpPr/>
            <p:nvPr/>
          </p:nvSpPr>
          <p:spPr>
            <a:xfrm>
              <a:off x="1472000" y="6996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34">
              <a:extLst>
                <a:ext uri="{FF2B5EF4-FFF2-40B4-BE49-F238E27FC236}">
                  <a16:creationId xmlns:a16="http://schemas.microsoft.com/office/drawing/2014/main" id="{14326122-9450-131D-102C-551858F6E98B}"/>
                </a:ext>
              </a:extLst>
            </p:cNvPr>
            <p:cNvSpPr/>
            <p:nvPr/>
          </p:nvSpPr>
          <p:spPr>
            <a:xfrm>
              <a:off x="7544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34">
              <a:extLst>
                <a:ext uri="{FF2B5EF4-FFF2-40B4-BE49-F238E27FC236}">
                  <a16:creationId xmlns:a16="http://schemas.microsoft.com/office/drawing/2014/main" id="{DC436205-0FE0-1C66-D670-93F694A0FB46}"/>
                </a:ext>
              </a:extLst>
            </p:cNvPr>
            <p:cNvSpPr/>
            <p:nvPr/>
          </p:nvSpPr>
          <p:spPr>
            <a:xfrm>
              <a:off x="8740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4">
              <a:extLst>
                <a:ext uri="{FF2B5EF4-FFF2-40B4-BE49-F238E27FC236}">
                  <a16:creationId xmlns:a16="http://schemas.microsoft.com/office/drawing/2014/main" id="{D327B838-A06A-93CC-68EE-76E696FE0650}"/>
                </a:ext>
              </a:extLst>
            </p:cNvPr>
            <p:cNvSpPr/>
            <p:nvPr/>
          </p:nvSpPr>
          <p:spPr>
            <a:xfrm>
              <a:off x="9936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4">
              <a:extLst>
                <a:ext uri="{FF2B5EF4-FFF2-40B4-BE49-F238E27FC236}">
                  <a16:creationId xmlns:a16="http://schemas.microsoft.com/office/drawing/2014/main" id="{BF3F2EA3-1855-37F4-59E7-DE5C1DDEC038}"/>
                </a:ext>
              </a:extLst>
            </p:cNvPr>
            <p:cNvSpPr/>
            <p:nvPr/>
          </p:nvSpPr>
          <p:spPr>
            <a:xfrm>
              <a:off x="11132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4">
              <a:extLst>
                <a:ext uri="{FF2B5EF4-FFF2-40B4-BE49-F238E27FC236}">
                  <a16:creationId xmlns:a16="http://schemas.microsoft.com/office/drawing/2014/main" id="{E9EE8779-9643-3CD9-58E4-AC27A2197EA4}"/>
                </a:ext>
              </a:extLst>
            </p:cNvPr>
            <p:cNvSpPr/>
            <p:nvPr/>
          </p:nvSpPr>
          <p:spPr>
            <a:xfrm>
              <a:off x="12328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4">
              <a:extLst>
                <a:ext uri="{FF2B5EF4-FFF2-40B4-BE49-F238E27FC236}">
                  <a16:creationId xmlns:a16="http://schemas.microsoft.com/office/drawing/2014/main" id="{84340DAD-75E3-5E16-3C32-CC0B01E55A59}"/>
                </a:ext>
              </a:extLst>
            </p:cNvPr>
            <p:cNvSpPr/>
            <p:nvPr/>
          </p:nvSpPr>
          <p:spPr>
            <a:xfrm>
              <a:off x="13524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4">
              <a:extLst>
                <a:ext uri="{FF2B5EF4-FFF2-40B4-BE49-F238E27FC236}">
                  <a16:creationId xmlns:a16="http://schemas.microsoft.com/office/drawing/2014/main" id="{CF31A166-C046-7C91-9075-D554164795D1}"/>
                </a:ext>
              </a:extLst>
            </p:cNvPr>
            <p:cNvSpPr/>
            <p:nvPr/>
          </p:nvSpPr>
          <p:spPr>
            <a:xfrm>
              <a:off x="1472000" y="80330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4">
              <a:extLst>
                <a:ext uri="{FF2B5EF4-FFF2-40B4-BE49-F238E27FC236}">
                  <a16:creationId xmlns:a16="http://schemas.microsoft.com/office/drawing/2014/main" id="{47AF86C1-A040-1A25-C6A7-53C2D484BFD5}"/>
                </a:ext>
              </a:extLst>
            </p:cNvPr>
            <p:cNvSpPr/>
            <p:nvPr/>
          </p:nvSpPr>
          <p:spPr>
            <a:xfrm>
              <a:off x="7544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4">
              <a:extLst>
                <a:ext uri="{FF2B5EF4-FFF2-40B4-BE49-F238E27FC236}">
                  <a16:creationId xmlns:a16="http://schemas.microsoft.com/office/drawing/2014/main" id="{8EE49E51-2FCD-E306-2807-33AB9540A170}"/>
                </a:ext>
              </a:extLst>
            </p:cNvPr>
            <p:cNvSpPr/>
            <p:nvPr/>
          </p:nvSpPr>
          <p:spPr>
            <a:xfrm>
              <a:off x="8740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34">
              <a:extLst>
                <a:ext uri="{FF2B5EF4-FFF2-40B4-BE49-F238E27FC236}">
                  <a16:creationId xmlns:a16="http://schemas.microsoft.com/office/drawing/2014/main" id="{A12930E2-F150-F3EC-5BA5-EC020B03D30E}"/>
                </a:ext>
              </a:extLst>
            </p:cNvPr>
            <p:cNvSpPr/>
            <p:nvPr/>
          </p:nvSpPr>
          <p:spPr>
            <a:xfrm>
              <a:off x="9936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34">
              <a:extLst>
                <a:ext uri="{FF2B5EF4-FFF2-40B4-BE49-F238E27FC236}">
                  <a16:creationId xmlns:a16="http://schemas.microsoft.com/office/drawing/2014/main" id="{F2241255-005E-7887-BB4A-8C08351A39B4}"/>
                </a:ext>
              </a:extLst>
            </p:cNvPr>
            <p:cNvSpPr/>
            <p:nvPr/>
          </p:nvSpPr>
          <p:spPr>
            <a:xfrm>
              <a:off x="11132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34">
              <a:extLst>
                <a:ext uri="{FF2B5EF4-FFF2-40B4-BE49-F238E27FC236}">
                  <a16:creationId xmlns:a16="http://schemas.microsoft.com/office/drawing/2014/main" id="{C8FCB184-E78A-BE1F-CB59-ECF230F0D49A}"/>
                </a:ext>
              </a:extLst>
            </p:cNvPr>
            <p:cNvSpPr/>
            <p:nvPr/>
          </p:nvSpPr>
          <p:spPr>
            <a:xfrm>
              <a:off x="12328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34">
              <a:extLst>
                <a:ext uri="{FF2B5EF4-FFF2-40B4-BE49-F238E27FC236}">
                  <a16:creationId xmlns:a16="http://schemas.microsoft.com/office/drawing/2014/main" id="{34C55104-7C11-279D-08D9-A476B568DB87}"/>
                </a:ext>
              </a:extLst>
            </p:cNvPr>
            <p:cNvSpPr/>
            <p:nvPr/>
          </p:nvSpPr>
          <p:spPr>
            <a:xfrm>
              <a:off x="13524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34">
              <a:extLst>
                <a:ext uri="{FF2B5EF4-FFF2-40B4-BE49-F238E27FC236}">
                  <a16:creationId xmlns:a16="http://schemas.microsoft.com/office/drawing/2014/main" id="{F11A54C6-4BCC-CA43-0393-A4CB3609BC6D}"/>
                </a:ext>
              </a:extLst>
            </p:cNvPr>
            <p:cNvSpPr/>
            <p:nvPr/>
          </p:nvSpPr>
          <p:spPr>
            <a:xfrm>
              <a:off x="1472000" y="915950"/>
              <a:ext cx="63900" cy="63900"/>
            </a:xfrm>
            <a:prstGeom prst="ellipse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83190856"/>
      </p:ext>
    </p:extLst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name="Business Template with Transitions by Slidesgo">
  <a:themeElements>
    <a:clrScheme name="Simple Light">
      <a:dk1>
        <a:srgbClr val="0B104B"/>
      </a:dk1>
      <a:lt1>
        <a:srgbClr val="FFFFFF"/>
      </a:lt1>
      <a:dk2>
        <a:srgbClr val="D44343"/>
      </a:dk2>
      <a:lt2>
        <a:srgbClr val="F7C8C8"/>
      </a:lt2>
      <a:accent1>
        <a:srgbClr val="EFEFE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Lexend</vt:lpstr>
      <vt:lpstr>Montserrat ExtraBold</vt:lpstr>
      <vt:lpstr>Peyda(FaNum) ExtraBold</vt:lpstr>
      <vt:lpstr>Nunito Light</vt:lpstr>
      <vt:lpstr>Peyda(FaNum)</vt:lpstr>
      <vt:lpstr>Montserrat</vt:lpstr>
      <vt:lpstr>Arial</vt:lpstr>
      <vt:lpstr>Business Template with Transitions by Slidesgo</vt:lpstr>
      <vt:lpstr>فراخوان طرح های سرمایه پذیر استان آذربایجان غربی در حوزه اطلاعات و فناوری ارتباطات، برق و الکترونیک در رویداد سرمایه گذاری فناوری کشور</vt:lpstr>
      <vt:lpstr>اطلاعات هویتی پروژه</vt:lpstr>
      <vt:lpstr>ابعاد سرمایه گذاری</vt:lpstr>
      <vt:lpstr>تصاویر پروژه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Windows</dc:creator>
  <cp:lastModifiedBy>Windows</cp:lastModifiedBy>
  <cp:revision>1</cp:revision>
  <dcterms:modified xsi:type="dcterms:W3CDTF">2025-11-15T10:36:03Z</dcterms:modified>
</cp:coreProperties>
</file>